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sldIdLst>
    <p:sldId id="256" r:id="rId4"/>
    <p:sldId id="268" r:id="rId5"/>
    <p:sldId id="26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FC3"/>
    <a:srgbClr val="FF9900"/>
    <a:srgbClr val="EAB200"/>
    <a:srgbClr val="E2AC00"/>
    <a:srgbClr val="F2B800"/>
    <a:srgbClr val="9E7800"/>
    <a:srgbClr val="FEC2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70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203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352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425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230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07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445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65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51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77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5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77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2C0925-38D9-4DCC-9803-ACC5732E2533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02847B-C9DE-4F27-8216-3D0131AD7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42;&#1072;&#1089;&#1080;&#1083;&#1100;&#1082;&#1086;&#1074;&#1086;&#1077;%20&#1087;&#1086;&#1083;&#1077;%20-%20&#1053;&#1072;&#1088;&#1086;&#1076;&#1085;&#1099;&#1077;%20&#1056;&#1091;&#1089;&#1089;&#1082;&#1080;&#1077;%20from%20backingtracks-mp3.com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МДОУ-детский сад №3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р.п.Земетчино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492896"/>
            <a:ext cx="6400800" cy="21602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Предварительная работа                  по ознакомлению детей старшего возраста с декоративно-прикладным искусством </a:t>
            </a:r>
            <a:endParaRPr lang="ru-RU" sz="2800" dirty="0">
              <a:solidFill>
                <a:srgbClr val="E2A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645861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Костина Л.В.</a:t>
            </a:r>
            <a:endParaRPr lang="ru-RU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Васильковое поле - Народные Русские from backingtracks-mp3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6740" y="0"/>
            <a:ext cx="5340085" cy="40050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20486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7622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6394"/>
            <a:ext cx="8491960" cy="6368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6394"/>
            <a:ext cx="8491960" cy="636897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013" y="235513"/>
            <a:ext cx="8626467" cy="6469851"/>
          </a:xfrm>
        </p:spPr>
      </p:pic>
      <p:sp>
        <p:nvSpPr>
          <p:cNvPr id="7" name="TextBox 6"/>
          <p:cNvSpPr txBox="1"/>
          <p:nvPr/>
        </p:nvSpPr>
        <p:spPr>
          <a:xfrm>
            <a:off x="2143108" y="0"/>
            <a:ext cx="4798878" cy="70788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Грунтовка тарелочек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6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996952"/>
            <a:ext cx="4956043" cy="371703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16632"/>
            <a:ext cx="4633382" cy="3475037"/>
          </a:xfrm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403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D6EF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Фоновое закрашивание тарелочек</a:t>
            </a:r>
            <a:endParaRPr lang="ru-RU" sz="4400" dirty="0">
              <a:solidFill>
                <a:srgbClr val="D6EF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4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0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7" y="3143248"/>
            <a:ext cx="4953003" cy="3714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Рассматривание изделий народных умельцев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 descr="DSCN0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8736"/>
            <a:ext cx="4714876" cy="35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N0488.JPG"/>
          <p:cNvPicPr>
            <a:picLocks noChangeAspect="1"/>
          </p:cNvPicPr>
          <p:nvPr/>
        </p:nvPicPr>
        <p:blipFill>
          <a:blip r:embed="rId3" cstate="print"/>
          <a:srcRect r="29577" b="25352"/>
          <a:stretch>
            <a:fillRect/>
          </a:stretch>
        </p:blipFill>
        <p:spPr>
          <a:xfrm>
            <a:off x="2071670" y="0"/>
            <a:ext cx="4492926" cy="3571876"/>
          </a:xfrm>
          <a:prstGeom prst="rect">
            <a:avLst/>
          </a:prstGeom>
        </p:spPr>
      </p:pic>
      <p:pic>
        <p:nvPicPr>
          <p:cNvPr id="11" name="Рисунок 10" descr="DSCN0492.JPG"/>
          <p:cNvPicPr>
            <a:picLocks noChangeAspect="1"/>
          </p:cNvPicPr>
          <p:nvPr/>
        </p:nvPicPr>
        <p:blipFill>
          <a:blip r:embed="rId4" cstate="print"/>
          <a:srcRect r="3077"/>
          <a:stretch>
            <a:fillRect/>
          </a:stretch>
        </p:blipFill>
        <p:spPr>
          <a:xfrm>
            <a:off x="2071670" y="3500437"/>
            <a:ext cx="4500594" cy="3482603"/>
          </a:xfrm>
          <a:prstGeom prst="rect">
            <a:avLst/>
          </a:prstGeom>
        </p:spPr>
      </p:pic>
      <p:pic>
        <p:nvPicPr>
          <p:cNvPr id="9" name="Рисунок 8" descr="DSCN04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00100" y="857206"/>
            <a:ext cx="6858049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647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3608" y="116632"/>
            <a:ext cx="7200800" cy="584775"/>
          </a:xfrm>
          <a:prstGeom prst="rect">
            <a:avLst/>
          </a:prstGeom>
          <a:solidFill>
            <a:srgbClr val="FF9900"/>
          </a:solidFill>
          <a:ln>
            <a:solidFill>
              <a:srgbClr val="EAB2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Знакомство с элементами росписей</a:t>
            </a:r>
            <a:endParaRPr lang="ru-RU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827882"/>
            <a:ext cx="5184576" cy="3888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698" y="762963"/>
            <a:ext cx="5743936" cy="43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7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3328"/>
            <a:ext cx="3682752" cy="49006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синих купавках,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красных бутонах,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805264"/>
            <a:ext cx="4788024" cy="77606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Городецкая роспись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2339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Крупных и мелких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Листьях зеленых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128360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Привезли ларец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города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ородец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6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1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301" y="3573016"/>
            <a:ext cx="3988376" cy="2991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683" y="238378"/>
            <a:ext cx="3988800" cy="299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78"/>
          <a:stretch/>
        </p:blipFill>
        <p:spPr>
          <a:xfrm>
            <a:off x="4572000" y="238378"/>
            <a:ext cx="4401542" cy="2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1000" t="-3000" r="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4114800" cy="4680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Сине-голубые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Розы, листья, птицы,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Увидев нас впервые,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удивится.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 на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фарфоре - 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Синяя капель.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называется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 роспись Гжель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5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171" y="116632"/>
            <a:ext cx="7392821" cy="554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686598"/>
            <a:ext cx="6840760" cy="513057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32629" y="935726"/>
            <a:ext cx="6552725" cy="4914544"/>
          </a:xfrm>
        </p:spPr>
      </p:pic>
    </p:spTree>
    <p:extLst>
      <p:ext uri="{BB962C8B-B14F-4D97-AF65-F5344CB8AC3E}">
        <p14:creationId xmlns:p14="http://schemas.microsoft.com/office/powerpoint/2010/main" xmlns="" val="187688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1916832"/>
            <a:ext cx="7467600" cy="452596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Роспись хохломская,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Словно колдовская,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В сказочную песню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Просится сама,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И нигде на свете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Нет таких соцветий!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Всех чудес чудесней</a:t>
            </a:r>
          </a:p>
          <a:p>
            <a:pPr marL="36576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Наша Хохлома! </a:t>
            </a:r>
          </a:p>
          <a:p>
            <a:pPr marL="36576" indent="0" algn="ctr">
              <a:buNone/>
            </a:pP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5445224"/>
            <a:ext cx="3600400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7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Другая 1">
      <a:dk1>
        <a:srgbClr val="4B7B8A"/>
      </a:dk1>
      <a:lt1>
        <a:sysClr val="window" lastClr="FFFFFF"/>
      </a:lt1>
      <a:dk2>
        <a:srgbClr val="C5D9DF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Другая 5">
      <a:dk1>
        <a:srgbClr val="821908"/>
      </a:dk1>
      <a:lt1>
        <a:srgbClr val="821908"/>
      </a:lt1>
      <a:dk2>
        <a:srgbClr val="AA1F07"/>
      </a:dk2>
      <a:lt2>
        <a:srgbClr val="AA1F07"/>
      </a:lt2>
      <a:accent1>
        <a:srgbClr val="AA1F07"/>
      </a:accent1>
      <a:accent2>
        <a:srgbClr val="AA1F07"/>
      </a:accent2>
      <a:accent3>
        <a:srgbClr val="AA1F07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C7CCE4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102</Words>
  <Application>Microsoft Office PowerPoint</Application>
  <PresentationFormat>Экран (4:3)</PresentationFormat>
  <Paragraphs>29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Техническая</vt:lpstr>
      <vt:lpstr>Воздушный поток</vt:lpstr>
      <vt:lpstr>Филиал МДОУ-детский сад №3 р.п.Земетчино</vt:lpstr>
      <vt:lpstr>Слайд 2</vt:lpstr>
      <vt:lpstr>Слайд 3</vt:lpstr>
      <vt:lpstr>Слайд 4</vt:lpstr>
      <vt:lpstr>В синих купавках,  В красных бутонах,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 Сад</cp:lastModifiedBy>
  <cp:revision>29</cp:revision>
  <dcterms:created xsi:type="dcterms:W3CDTF">2017-01-01T12:25:18Z</dcterms:created>
  <dcterms:modified xsi:type="dcterms:W3CDTF">2017-01-18T10:19:36Z</dcterms:modified>
</cp:coreProperties>
</file>